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302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7" r:id="rId32"/>
    <p:sldId id="298" r:id="rId33"/>
    <p:sldId id="299" r:id="rId34"/>
    <p:sldId id="300" r:id="rId35"/>
    <p:sldId id="301" r:id="rId36"/>
    <p:sldId id="292" r:id="rId37"/>
    <p:sldId id="293" r:id="rId38"/>
    <p:sldId id="294" r:id="rId39"/>
    <p:sldId id="295" r:id="rId40"/>
    <p:sldId id="296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78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30/12/13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30/12/13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30/12/13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30/12/13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30/12/13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30/12/13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30/12/13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30/12/13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30/12/13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30/12/13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30/12/13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30/12/13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01F9CA3-105E-4857-9057-6DB6197DA786}" type="datetimeFigureOut">
              <a:rPr lang="en-US" smtClean="0"/>
              <a:t>30/12/13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umangpatel17.wordpress.com/" TargetMode="External"/><Relationship Id="rId3" Type="http://schemas.openxmlformats.org/officeDocument/2006/relationships/hyperlink" Target="https://github.com/17patelumang/GenomeSimulator.git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ph.umich.edu/csg/liang/genome/GENOME-manual.pdf%23page=1&amp;zoom=auto,0,19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hyperlink" Target="http://www.sph.umich.edu/csg/liang/genome/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s.columbia.edu/~itsik/home.html" TargetMode="External"/><Relationship Id="rId3" Type="http://schemas.openxmlformats.org/officeDocument/2006/relationships/hyperlink" Target="http://www.cs.columbia.edu/~pier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Genome Simulator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741830" y="3299012"/>
            <a:ext cx="10549076" cy="2686609"/>
          </a:xfrm>
        </p:spPr>
        <p:txBody>
          <a:bodyPr>
            <a:normAutofit/>
          </a:bodyPr>
          <a:lstStyle/>
          <a:p>
            <a:r>
              <a:rPr lang="en-US" dirty="0" smtClean="0"/>
              <a:t>Umang Patel	</a:t>
            </a:r>
          </a:p>
          <a:p>
            <a:r>
              <a:rPr lang="en-US" dirty="0"/>
              <a:t>u</a:t>
            </a:r>
            <a:r>
              <a:rPr lang="en-US" dirty="0" smtClean="0"/>
              <a:t>jp2001</a:t>
            </a:r>
          </a:p>
          <a:p>
            <a:r>
              <a:rPr lang="en-US" dirty="0" smtClean="0"/>
              <a:t>MS (Machine Learning) , Columbia University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Personal Website : </a:t>
            </a:r>
            <a:r>
              <a:rPr lang="nl-NL" dirty="0">
                <a:hlinkClick r:id="rId2"/>
              </a:rPr>
              <a:t>http://umangpatel17.wordpress.com</a:t>
            </a:r>
            <a:r>
              <a:rPr lang="nl-NL" dirty="0" smtClean="0">
                <a:hlinkClick r:id="rId2"/>
              </a:rPr>
              <a:t>/</a:t>
            </a:r>
            <a:endParaRPr lang="nl-NL" dirty="0" smtClean="0"/>
          </a:p>
          <a:p>
            <a:r>
              <a:rPr lang="en-US" dirty="0" smtClean="0"/>
              <a:t>Binary </a:t>
            </a:r>
            <a:r>
              <a:rPr lang="en-US" dirty="0" err="1" smtClean="0"/>
              <a:t>File,Manual,Code</a:t>
            </a:r>
            <a:r>
              <a:rPr lang="en-US" dirty="0" smtClean="0"/>
              <a:t> : </a:t>
            </a:r>
            <a:r>
              <a:rPr lang="ro-RO" dirty="0">
                <a:hlinkClick r:id="rId3"/>
              </a:rPr>
              <a:t>https://github.com/17patelumang/</a:t>
            </a:r>
            <a:r>
              <a:rPr lang="ro-RO" dirty="0" smtClean="0">
                <a:hlinkClick r:id="rId3"/>
              </a:rPr>
              <a:t>GenomeSimulator.git</a:t>
            </a:r>
            <a:endParaRPr lang="ro-RO" dirty="0" smtClean="0"/>
          </a:p>
          <a:p>
            <a:endParaRPr lang="ro-RO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21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Create and graph and export it to syntax of simulator</a:t>
            </a:r>
          </a:p>
        </p:txBody>
      </p:sp>
      <p:pic>
        <p:nvPicPr>
          <p:cNvPr id="4" name="Content Placeholder 3" descr="Screen Shot 2013-12-20 at 6.30.0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875" r="-44875"/>
          <a:stretch>
            <a:fillRect/>
          </a:stretch>
        </p:blipFill>
        <p:spPr>
          <a:xfrm>
            <a:off x="2595115" y="2705099"/>
            <a:ext cx="5996436" cy="3238501"/>
          </a:xfrm>
        </p:spPr>
      </p:pic>
      <p:sp>
        <p:nvSpPr>
          <p:cNvPr id="3" name="TextBox 2"/>
          <p:cNvSpPr txBox="1"/>
          <p:nvPr/>
        </p:nvSpPr>
        <p:spPr>
          <a:xfrm>
            <a:off x="850900" y="1574800"/>
            <a:ext cx="795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File-&gt; New Graph -&gt; (Draw as you want) -&gt; File -&gt; Export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683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Create and graph and export it to syntax of simulator</a:t>
            </a:r>
          </a:p>
        </p:txBody>
      </p:sp>
      <p:pic>
        <p:nvPicPr>
          <p:cNvPr id="4" name="Content Placeholder 3" descr="Screen Shot 2013-12-20 at 6.30.30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1" r="-4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19754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Create and graph and export it to syntax of simulator</a:t>
            </a:r>
          </a:p>
        </p:txBody>
      </p:sp>
      <p:pic>
        <p:nvPicPr>
          <p:cNvPr id="4" name="Content Placeholder 3" descr="Screen Shot 2013-12-20 at 6.30.40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317" r="-18317"/>
          <a:stretch>
            <a:fillRect/>
          </a:stretch>
        </p:blipFill>
        <p:spPr>
          <a:xfrm>
            <a:off x="549275" y="1600200"/>
            <a:ext cx="8042275" cy="4343400"/>
          </a:xfrm>
        </p:spPr>
      </p:pic>
    </p:spTree>
    <p:extLst>
      <p:ext uri="{BB962C8B-B14F-4D97-AF65-F5344CB8AC3E}">
        <p14:creationId xmlns:p14="http://schemas.microsoft.com/office/powerpoint/2010/main" val="1334320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Create and graph and export it to syntax of simulator</a:t>
            </a:r>
          </a:p>
        </p:txBody>
      </p:sp>
      <p:pic>
        <p:nvPicPr>
          <p:cNvPr id="5" name="Content Placeholder 4" descr="Screen Shot 2013-12-20 at 6.30.51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96" r="-56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49643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Create and graph and export it to syntax of simulator</a:t>
            </a:r>
          </a:p>
        </p:txBody>
      </p:sp>
      <p:pic>
        <p:nvPicPr>
          <p:cNvPr id="4" name="Content Placeholder 3" descr="Screen Shot 2013-12-20 at 6.31.37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328" r="-163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53483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Create and graph and export it to syntax of simulator</a:t>
            </a:r>
          </a:p>
        </p:txBody>
      </p:sp>
      <p:pic>
        <p:nvPicPr>
          <p:cNvPr id="7" name="Content Placeholder 6" descr="Screen Shot 2013-12-20 at 6.31.49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607" r="-216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7060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Create and graph and export it to syntax of simulator</a:t>
            </a:r>
          </a:p>
        </p:txBody>
      </p:sp>
      <p:pic>
        <p:nvPicPr>
          <p:cNvPr id="4" name="Content Placeholder 3" descr="Screen Shot 2013-12-20 at 6.32.14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09" r="-68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92958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Create and graph and export it to syntax of simulator</a:t>
            </a:r>
          </a:p>
        </p:txBody>
      </p:sp>
      <p:pic>
        <p:nvPicPr>
          <p:cNvPr id="7" name="Content Placeholder 6" descr="Screen Shot 2013-12-20 at 6.32.32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95" r="-110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4328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Create and graph and export it to syntax of simulator</a:t>
            </a:r>
          </a:p>
        </p:txBody>
      </p:sp>
      <p:pic>
        <p:nvPicPr>
          <p:cNvPr id="4" name="Content Placeholder 3" descr="Screen Shot 2013-12-20 at 6.32.49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975" b="-329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78196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node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on node above which you want to add node and select ‘New Node’ from menu .</a:t>
            </a:r>
          </a:p>
          <a:p>
            <a:r>
              <a:rPr lang="en-US" dirty="0" smtClean="0"/>
              <a:t>To add final node give Generation  name as ‘G0’ and  Generation Value as ‘0’</a:t>
            </a:r>
          </a:p>
          <a:p>
            <a:r>
              <a:rPr lang="en-US" dirty="0" smtClean="0"/>
              <a:t>Each node in generation just below G0 generation , should have individual nodes in G0 generation having generation name as G0 and generation value as  0. </a:t>
            </a:r>
          </a:p>
          <a:p>
            <a:r>
              <a:rPr lang="en-US" b="1" u="sng" dirty="0"/>
              <a:t>To add node above given node : File -&gt; New </a:t>
            </a:r>
            <a:r>
              <a:rPr lang="en-US" b="1" u="sng" dirty="0" smtClean="0"/>
              <a:t>Node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3764268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Genome Simulator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program to simulate sequences drawn from population .</a:t>
            </a:r>
          </a:p>
          <a:p>
            <a:r>
              <a:rPr lang="en-US" dirty="0"/>
              <a:t>Start with samples and move back ward in time to simulate recombination and migration </a:t>
            </a:r>
            <a:r>
              <a:rPr lang="en-US" dirty="0" smtClean="0"/>
              <a:t>events .</a:t>
            </a:r>
          </a:p>
          <a:p>
            <a:r>
              <a:rPr lang="en-US" dirty="0" smtClean="0"/>
              <a:t>These events can occur multiple times.</a:t>
            </a:r>
            <a:endParaRPr lang="en-US" dirty="0"/>
          </a:p>
          <a:p>
            <a:r>
              <a:rPr lang="en-US" dirty="0"/>
              <a:t>Source :- </a:t>
            </a:r>
            <a:r>
              <a:rPr lang="nl-NL" dirty="0">
                <a:hlinkClick r:id="rId2"/>
              </a:rPr>
              <a:t>http://www.sph.umich.edu/csg/liang/genome/GENOME-manual.pdf#page=1&amp;zoom=auto,</a:t>
            </a:r>
            <a:r>
              <a:rPr lang="nl-NL" dirty="0" smtClean="0">
                <a:hlinkClick r:id="rId2"/>
              </a:rPr>
              <a:t>0,19</a:t>
            </a:r>
            <a:endParaRPr lang="nl-NL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229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node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Drawing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4" r="-9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28596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node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 descr="Screen Shot 2013-12-20 at 6.38.10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944" r="-209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38716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node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Screen Shot 2013-12-20 at 6.38.44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44" r="-34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35452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node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 descr="Screen Shot 2013-12-20 at 6.38.55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" b="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51722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Add edge between any </a:t>
            </a:r>
            <a:r>
              <a:rPr lang="en-US" sz="3200" dirty="0" smtClean="0"/>
              <a:t>node </a:t>
            </a:r>
            <a:r>
              <a:rPr lang="en-US" sz="3200" dirty="0"/>
              <a:t>to any other </a:t>
            </a:r>
            <a:r>
              <a:rPr lang="en-US" sz="3200" dirty="0" smtClean="0"/>
              <a:t>node</a:t>
            </a: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on first node from which you want the edge to start .</a:t>
            </a:r>
          </a:p>
          <a:p>
            <a:r>
              <a:rPr lang="en-US" dirty="0" smtClean="0"/>
              <a:t>Press CTRL</a:t>
            </a:r>
          </a:p>
          <a:p>
            <a:r>
              <a:rPr lang="en-US" dirty="0" smtClean="0"/>
              <a:t>Click on second node at which you want to end edge 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470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Add edge between any node to any other node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4" name="Content Placeholder 3" descr="Screen Shot 2013-12-20 at 6.43.58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6" r="-22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13733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Add edge between any node to any other node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5" name="Content Placeholder 4" descr="Screen Shot 2013-12-20 at 6.44.14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9" r="-10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31212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Add edge between any node to any other node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4" name="Content Placeholder 3" descr="Screen Shot 2013-12-20 at 6.44.26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36" r="-17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805882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Add edge between any node to any other node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7" name="Content Placeholder 6" descr="Screen Shot 2013-12-20 at 6.46.54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9" b="-3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38837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Migration add/show from GUI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MIGRATION ADDED BETWEEN NODES OF SAME GENERATION</a:t>
            </a:r>
          </a:p>
          <a:p>
            <a:r>
              <a:rPr lang="en-US" dirty="0" smtClean="0"/>
              <a:t>First enter Rate.</a:t>
            </a:r>
          </a:p>
          <a:p>
            <a:r>
              <a:rPr lang="en-US" dirty="0" smtClean="0"/>
              <a:t>Click on the first edge between which you want to add migration .</a:t>
            </a:r>
          </a:p>
          <a:p>
            <a:r>
              <a:rPr lang="en-US" dirty="0" smtClean="0"/>
              <a:t>Hold CTRL</a:t>
            </a:r>
          </a:p>
          <a:p>
            <a:r>
              <a:rPr lang="en-US" dirty="0" smtClean="0"/>
              <a:t>Click on second edge on which you want to add migration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748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Syntax/Semantic of new Simulator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 smtClean="0"/>
              <a:t>Key words :-</a:t>
            </a:r>
          </a:p>
          <a:p>
            <a:r>
              <a:rPr lang="en-US" dirty="0" smtClean="0"/>
              <a:t>gen</a:t>
            </a:r>
          </a:p>
          <a:p>
            <a:r>
              <a:rPr lang="en-US" dirty="0"/>
              <a:t>n</a:t>
            </a:r>
            <a:r>
              <a:rPr lang="en-US" dirty="0" smtClean="0"/>
              <a:t>ode</a:t>
            </a:r>
          </a:p>
          <a:p>
            <a:r>
              <a:rPr lang="en-US" dirty="0"/>
              <a:t>s</a:t>
            </a:r>
            <a:r>
              <a:rPr lang="en-US" dirty="0" smtClean="0"/>
              <a:t>ize</a:t>
            </a:r>
          </a:p>
          <a:p>
            <a:r>
              <a:rPr lang="en-US" dirty="0"/>
              <a:t>e</a:t>
            </a:r>
            <a:r>
              <a:rPr lang="en-US" dirty="0" smtClean="0"/>
              <a:t>dge</a:t>
            </a:r>
          </a:p>
          <a:p>
            <a:r>
              <a:rPr lang="en-US" dirty="0" smtClean="0"/>
              <a:t>rate</a:t>
            </a:r>
          </a:p>
          <a:p>
            <a:r>
              <a:rPr lang="en-US" dirty="0" smtClean="0"/>
              <a:t>migration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074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Migration add/show from GUI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4" name="Content Placeholder 3" descr="Screen Shot 2013-12-21 at 10.26.19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08" r="-44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667718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Migration add/show from GUI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5" name="Content Placeholder 4" descr="Screen Shot 2013-12-21 at 10.26.27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26" r="-18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862290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Migration add/show from GUI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4" name="Content Placeholder 3" descr="Screen Shot 2013-12-21 at 10.26.48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5" r="-21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52241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Migration add/show from GUI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5" name="Content Placeholder 4" descr="Screen Shot 2013-12-21 at 10.26.59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22" r="-21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314981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Migration add/show from GUI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5" name="Content Placeholder 4" descr="Screen Shot 2013-12-21 at 10.27.10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11" r="-13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034586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Migration add/show from GUI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5" name="Content Placeholder 4" descr="Screen Shot 2013-12-21 at 10.27.22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47" r="-20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831177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in O</a:t>
            </a:r>
            <a:r>
              <a:rPr lang="en-US" dirty="0" smtClean="0"/>
              <a:t>ld Genome Simulator </a:t>
            </a:r>
            <a:r>
              <a:rPr lang="en-US" dirty="0"/>
              <a:t>format </a:t>
            </a:r>
          </a:p>
        </p:txBody>
      </p:sp>
      <p:pic>
        <p:nvPicPr>
          <p:cNvPr id="4" name="Content Placeholder 3" descr="Screen Shot 2013-12-20 at 7.09.39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311" r="-36311"/>
          <a:stretch>
            <a:fillRect/>
          </a:stretch>
        </p:blipFill>
        <p:spPr>
          <a:xfrm>
            <a:off x="2242383" y="2514599"/>
            <a:ext cx="6349167" cy="3429001"/>
          </a:xfrm>
        </p:spPr>
      </p:pic>
      <p:sp>
        <p:nvSpPr>
          <p:cNvPr id="3" name="TextBox 2"/>
          <p:cNvSpPr txBox="1"/>
          <p:nvPr/>
        </p:nvSpPr>
        <p:spPr>
          <a:xfrm>
            <a:off x="1257300" y="1444532"/>
            <a:ext cx="722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</a:t>
            </a:r>
            <a:r>
              <a:rPr lang="de-DE" dirty="0">
                <a:hlinkClick r:id="rId3"/>
              </a:rPr>
              <a:t>http://www.sph.umich.edu/csg/liang/genome</a:t>
            </a:r>
            <a:r>
              <a:rPr lang="de-DE" dirty="0" smtClean="0">
                <a:hlinkClick r:id="rId3"/>
              </a:rPr>
              <a:t>/</a:t>
            </a:r>
            <a:endParaRPr lang="de-DE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9116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in Old Genome Simulator format </a:t>
            </a:r>
          </a:p>
        </p:txBody>
      </p:sp>
      <p:pic>
        <p:nvPicPr>
          <p:cNvPr id="5" name="Content Placeholder 4" descr="Screen Shot 2013-12-20 at 7.09.56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076" r="-230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871180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in Old Genome Simulator format </a:t>
            </a:r>
          </a:p>
        </p:txBody>
      </p:sp>
      <p:pic>
        <p:nvPicPr>
          <p:cNvPr id="7" name="Content Placeholder 6" descr="Screen Shot 2013-12-20 at 7.10.06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015" r="-260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53637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in Old Genome Simulator format </a:t>
            </a:r>
          </a:p>
        </p:txBody>
      </p:sp>
      <p:pic>
        <p:nvPicPr>
          <p:cNvPr id="4" name="Content Placeholder 3" descr="Screen Shot 2013-12-20 at 7.11.02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541" b="-45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8990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Text File</a:t>
            </a:r>
            <a:endParaRPr lang="en-US" dirty="0"/>
          </a:p>
        </p:txBody>
      </p:sp>
      <p:pic>
        <p:nvPicPr>
          <p:cNvPr id="4" name="Content Placeholder 3" descr="Screen Shot 2013-12-20 at 5.56.40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20" r="-97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703971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dirty="0"/>
              <a:t>F</a:t>
            </a:r>
            <a:r>
              <a:rPr lang="en-US" dirty="0" smtClean="0"/>
              <a:t>or constant guidance given by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Dr. </a:t>
            </a:r>
            <a:r>
              <a:rPr lang="en-US" dirty="0" err="1" smtClean="0"/>
              <a:t>Itsik</a:t>
            </a:r>
            <a:r>
              <a:rPr lang="en-US" dirty="0" smtClean="0"/>
              <a:t> </a:t>
            </a:r>
            <a:r>
              <a:rPr lang="en-US" dirty="0"/>
              <a:t>Peer . </a:t>
            </a:r>
            <a:r>
              <a:rPr lang="en-US" dirty="0">
                <a:hlinkClick r:id="rId2"/>
              </a:rPr>
              <a:t>http://www.cs.columbia.edu/~itsik/</a:t>
            </a:r>
            <a:r>
              <a:rPr lang="en-US" dirty="0" smtClean="0">
                <a:hlinkClick r:id="rId2"/>
              </a:rPr>
              <a:t>home.html</a:t>
            </a:r>
            <a:endParaRPr lang="en-US" dirty="0" smtClean="0"/>
          </a:p>
          <a:p>
            <a:r>
              <a:rPr lang="en-US" dirty="0" smtClean="0"/>
              <a:t>Dr. Pier </a:t>
            </a:r>
            <a:r>
              <a:rPr lang="en-US" dirty="0" err="1" smtClean="0"/>
              <a:t>Palamara</a:t>
            </a:r>
            <a:r>
              <a:rPr lang="en-US" dirty="0"/>
              <a:t>.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://www.cs.columbia.edu/~pier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sz="1100" dirty="0" smtClean="0"/>
          </a:p>
          <a:p>
            <a:pPr marL="0" indent="0" algn="ctr">
              <a:buNone/>
            </a:pPr>
            <a:endParaRPr lang="en-US" sz="6600" dirty="0"/>
          </a:p>
          <a:p>
            <a:pPr marL="0" indent="0" algn="ctr">
              <a:buNone/>
            </a:pP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377021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 </a:t>
            </a:r>
            <a:br>
              <a:rPr lang="en-US" dirty="0" smtClean="0"/>
            </a:br>
            <a:r>
              <a:rPr lang="en-US" dirty="0" smtClean="0"/>
              <a:t>to remember syntax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, need . GUI !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916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 file and produce graph</a:t>
            </a:r>
          </a:p>
          <a:p>
            <a:r>
              <a:rPr lang="en-US" dirty="0" smtClean="0"/>
              <a:t>Create and graph and export it to syntax of simulator</a:t>
            </a:r>
          </a:p>
          <a:p>
            <a:r>
              <a:rPr lang="en-US" dirty="0" smtClean="0"/>
              <a:t>Add node</a:t>
            </a:r>
          </a:p>
          <a:p>
            <a:r>
              <a:rPr lang="en-US" dirty="0" smtClean="0"/>
              <a:t>Add edge between any node to any other node</a:t>
            </a:r>
          </a:p>
          <a:p>
            <a:r>
              <a:rPr lang="en-US" dirty="0" smtClean="0"/>
              <a:t>Migration add/show from GUI</a:t>
            </a:r>
          </a:p>
          <a:p>
            <a:r>
              <a:rPr lang="en-US" dirty="0" smtClean="0"/>
              <a:t>Output in old Genome Simulator format made by University of </a:t>
            </a:r>
            <a:r>
              <a:rPr lang="en-US" dirty="0"/>
              <a:t>M</a:t>
            </a:r>
            <a:r>
              <a:rPr lang="en-US" dirty="0" smtClean="0"/>
              <a:t>ichigan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518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file and produce graph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 descr="Screen Shot 2013-12-20 at 6.24.59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094" r="-29094"/>
          <a:stretch>
            <a:fillRect/>
          </a:stretch>
        </p:blipFill>
        <p:spPr>
          <a:xfrm>
            <a:off x="1396999" y="2058033"/>
            <a:ext cx="7194551" cy="3885568"/>
          </a:xfrm>
        </p:spPr>
      </p:pic>
      <p:sp>
        <p:nvSpPr>
          <p:cNvPr id="3" name="TextBox 2"/>
          <p:cNvSpPr txBox="1"/>
          <p:nvPr/>
        </p:nvSpPr>
        <p:spPr>
          <a:xfrm>
            <a:off x="774700" y="800100"/>
            <a:ext cx="781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File -&gt; Open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976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file and produce graph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 descr="Screen Shot 2013-12-20 at 6.25.22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" r="61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13829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file and produce graph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 descr="Screen Shot 2013-12-20 at 6.27.03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5" r="-22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461103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</a:majorFont>
      <a:minorFont>
        <a:latin typeface="News Gothic MT"/>
        <a:ea typeface=""/>
        <a:cs typeface=""/>
        <a:font script="Jpan" typeface="ＭＳ Ｐゴシック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688</TotalTime>
  <Words>579</Words>
  <Application>Microsoft Macintosh PowerPoint</Application>
  <PresentationFormat>On-screen Show (4:3)</PresentationFormat>
  <Paragraphs>90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Breeze</vt:lpstr>
      <vt:lpstr>Genome Simulator </vt:lpstr>
      <vt:lpstr>What is Genome Simulator ?</vt:lpstr>
      <vt:lpstr>Syntax/Semantic of new Simulator</vt:lpstr>
      <vt:lpstr>Sample Text File</vt:lpstr>
      <vt:lpstr>Need  to remember syntax ?</vt:lpstr>
      <vt:lpstr>Feature </vt:lpstr>
      <vt:lpstr>Read file and produce graph </vt:lpstr>
      <vt:lpstr>Read file and produce graph </vt:lpstr>
      <vt:lpstr>Read file and produce graph </vt:lpstr>
      <vt:lpstr>Create and graph and export it to syntax of simulator</vt:lpstr>
      <vt:lpstr>Create and graph and export it to syntax of simulator</vt:lpstr>
      <vt:lpstr>Create and graph and export it to syntax of simulator</vt:lpstr>
      <vt:lpstr>Create and graph and export it to syntax of simulator</vt:lpstr>
      <vt:lpstr>Create and graph and export it to syntax of simulator</vt:lpstr>
      <vt:lpstr>Create and graph and export it to syntax of simulator</vt:lpstr>
      <vt:lpstr>Create and graph and export it to syntax of simulator</vt:lpstr>
      <vt:lpstr>Create and graph and export it to syntax of simulator</vt:lpstr>
      <vt:lpstr>Create and graph and export it to syntax of simulator</vt:lpstr>
      <vt:lpstr>Add node </vt:lpstr>
      <vt:lpstr>Add node </vt:lpstr>
      <vt:lpstr>Add node </vt:lpstr>
      <vt:lpstr>Add node </vt:lpstr>
      <vt:lpstr>Add node </vt:lpstr>
      <vt:lpstr>Add edge between any node to any other node </vt:lpstr>
      <vt:lpstr>Add edge between any node to any other node </vt:lpstr>
      <vt:lpstr>Add edge between any node to any other node </vt:lpstr>
      <vt:lpstr>Add edge between any node to any other node </vt:lpstr>
      <vt:lpstr>Add edge between any node to any other node </vt:lpstr>
      <vt:lpstr>Migration add/show from GUI </vt:lpstr>
      <vt:lpstr>Migration add/show from GUI </vt:lpstr>
      <vt:lpstr>Migration add/show from GUI </vt:lpstr>
      <vt:lpstr>Migration add/show from GUI </vt:lpstr>
      <vt:lpstr>Migration add/show from GUI </vt:lpstr>
      <vt:lpstr>Migration add/show from GUI </vt:lpstr>
      <vt:lpstr>Migration add/show from GUI </vt:lpstr>
      <vt:lpstr>Output in Old Genome Simulator format </vt:lpstr>
      <vt:lpstr>Output in Old Genome Simulator format </vt:lpstr>
      <vt:lpstr>Output in Old Genome Simulator format </vt:lpstr>
      <vt:lpstr>Output in Old Genome Simulator format </vt:lpstr>
      <vt:lpstr>Thank You </vt:lpstr>
    </vt:vector>
  </TitlesOfParts>
  <Company>Shivam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Genome Simulator </dc:title>
  <dc:creator>Umang Patel</dc:creator>
  <cp:lastModifiedBy>Umang Patel</cp:lastModifiedBy>
  <cp:revision>122</cp:revision>
  <dcterms:created xsi:type="dcterms:W3CDTF">2013-12-20T09:55:34Z</dcterms:created>
  <dcterms:modified xsi:type="dcterms:W3CDTF">2013-12-30T11:15:25Z</dcterms:modified>
</cp:coreProperties>
</file>